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K Grotesk" panose="00000500000000000000" pitchFamily="2" charset="0"/>
      <p:regular r:id="rId16"/>
      <p:bold r:id="rId17"/>
      <p:italic r:id="rId18"/>
      <p:boldItalic r:id="rId19"/>
    </p:embeddedFont>
    <p:embeddedFont>
      <p:font typeface="HK Grotesk Bold" panose="00000800000000000000" pitchFamily="2" charset="0"/>
      <p:regular r:id="rId20"/>
      <p:bold r:id="rId21"/>
      <p:italic r:id="rId22"/>
    </p:embeddedFont>
    <p:embeddedFont>
      <p:font typeface="HK Grotesk Light" panose="00000400000000000000" pitchFamily="2" charset="0"/>
      <p:regular r:id="rId23"/>
      <p:bold r:id="rId24"/>
      <p:italic r:id="rId25"/>
      <p:boldItalic r:id="rId26"/>
    </p:embeddedFont>
    <p:embeddedFont>
      <p:font typeface="HK Grotesk Medium" panose="00000600000000000000" pitchFamily="2" charset="0"/>
      <p:regular r:id="rId27"/>
      <p:bold r:id="rId28"/>
      <p:italic r:id="rId29"/>
      <p:boldItalic r:id="rId30"/>
    </p:embeddedFont>
    <p:embeddedFont>
      <p:font typeface="Lemon Tuesday" panose="02000506040000020004" pitchFamily="50" charset="0"/>
      <p:regular r:id="rId31"/>
    </p:embeddedFont>
    <p:embeddedFont>
      <p:font typeface="Open Sans Light" panose="02010600030101010101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9204" y="2691362"/>
            <a:ext cx="10206655" cy="280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27"/>
              </a:lnSpc>
            </a:pPr>
            <a:r>
              <a:rPr lang="en-US" sz="10603" b="1" i="0" dirty="0">
                <a:solidFill>
                  <a:srgbClr val="000000"/>
                </a:solidFill>
                <a:latin typeface="HK Grotesk Bold"/>
              </a:rPr>
              <a:t>C&amp;C     </a:t>
            </a:r>
          </a:p>
          <a:p>
            <a:pPr>
              <a:lnSpc>
                <a:spcPts val="7951"/>
              </a:lnSpc>
            </a:pPr>
            <a:r>
              <a:rPr lang="en-US" sz="5803" b="1" i="0" dirty="0">
                <a:solidFill>
                  <a:srgbClr val="000000"/>
                </a:solidFill>
                <a:latin typeface="HK Grotesk Bold"/>
              </a:rPr>
              <a:t>Constructing and customizing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5591" r="56003" b="12832"/>
          <a:stretch>
            <a:fillRect/>
          </a:stretch>
        </p:blipFill>
        <p:spPr>
          <a:xfrm>
            <a:off x="4563086" y="4181873"/>
            <a:ext cx="4580914" cy="4678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6083952"/>
            <a:ext cx="3181747" cy="31743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971754"/>
            <a:ext cx="3181747" cy="31743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0638" r="52466"/>
          <a:stretch>
            <a:fillRect/>
          </a:stretch>
        </p:blipFill>
        <p:spPr>
          <a:xfrm>
            <a:off x="4563086" y="5781600"/>
            <a:ext cx="1203429" cy="32617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54842"/>
          <a:stretch>
            <a:fillRect/>
          </a:stretch>
        </p:blipFill>
        <p:spPr>
          <a:xfrm>
            <a:off x="16737742" y="5825285"/>
            <a:ext cx="1550258" cy="3433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44000" y="0"/>
            <a:ext cx="7970807" cy="47234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21387" y="4723441"/>
            <a:ext cx="10041578" cy="60249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FA0478-A5A4-4C6B-9CAA-6CE228970455}"/>
              </a:ext>
            </a:extLst>
          </p:cNvPr>
          <p:cNvSpPr txBox="1"/>
          <p:nvPr/>
        </p:nvSpPr>
        <p:spPr>
          <a:xfrm>
            <a:off x="12141061" y="8454824"/>
            <a:ext cx="5009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dirty="0">
                <a:latin typeface="HK Grotesk" panose="00000500000000000000" pitchFamily="2" charset="0"/>
              </a:rPr>
              <a:t>U1810265, </a:t>
            </a:r>
            <a:r>
              <a:rPr lang="en-IN" altLang="zh-CN" dirty="0" err="1">
                <a:latin typeface="HK Grotesk" panose="00000500000000000000" pitchFamily="2" charset="0"/>
              </a:rPr>
              <a:t>Jonibek</a:t>
            </a:r>
            <a:r>
              <a:rPr lang="en-IN" altLang="zh-CN" dirty="0">
                <a:latin typeface="HK Grotesk" panose="00000500000000000000" pitchFamily="2" charset="0"/>
              </a:rPr>
              <a:t> Mansurov(Group#2)</a:t>
            </a:r>
            <a:endParaRPr lang="zh-CN" altLang="zh-CN" dirty="0">
              <a:latin typeface="HK Grotesk" panose="00000500000000000000" pitchFamily="2" charset="0"/>
            </a:endParaRPr>
          </a:p>
          <a:p>
            <a:r>
              <a:rPr lang="en-IN" altLang="zh-CN" dirty="0">
                <a:latin typeface="HK Grotesk" panose="00000500000000000000" pitchFamily="2" charset="0"/>
              </a:rPr>
              <a:t>U1810281, Amir Djanibekov  (Group#2)</a:t>
            </a:r>
            <a:endParaRPr lang="zh-CN" altLang="zh-CN" dirty="0">
              <a:latin typeface="HK Grotesk" panose="00000500000000000000" pitchFamily="2" charset="0"/>
            </a:endParaRPr>
          </a:p>
          <a:p>
            <a:r>
              <a:rPr lang="en-IN" altLang="zh-CN" dirty="0">
                <a:latin typeface="HK Grotesk" panose="00000500000000000000" pitchFamily="2" charset="0"/>
              </a:rPr>
              <a:t>U1810256, Alisher </a:t>
            </a:r>
            <a:r>
              <a:rPr lang="en-IN" altLang="zh-CN" dirty="0" err="1">
                <a:latin typeface="HK Grotesk" panose="00000500000000000000" pitchFamily="2" charset="0"/>
              </a:rPr>
              <a:t>Khasanov</a:t>
            </a:r>
            <a:r>
              <a:rPr lang="en-IN" altLang="zh-CN" dirty="0">
                <a:latin typeface="HK Grotesk" panose="00000500000000000000" pitchFamily="2" charset="0"/>
              </a:rPr>
              <a:t> (Group#2)</a:t>
            </a:r>
            <a:endParaRPr lang="zh-CN" altLang="zh-CN" dirty="0">
              <a:latin typeface="HK Grotesk" panose="00000500000000000000" pitchFamily="2" charset="0"/>
            </a:endParaRPr>
          </a:p>
          <a:p>
            <a:r>
              <a:rPr lang="en-IN" altLang="zh-CN" dirty="0">
                <a:latin typeface="HK Grotesk" panose="00000500000000000000" pitchFamily="2" charset="0"/>
              </a:rPr>
              <a:t>U1810270, Aleksandr Sim      (Group#2)</a:t>
            </a:r>
            <a:endParaRPr lang="zh-CN" altLang="zh-CN" dirty="0">
              <a:latin typeface="HK Grotesk" panose="00000500000000000000" pitchFamily="2" charset="0"/>
            </a:endParaRPr>
          </a:p>
          <a:p>
            <a:r>
              <a:rPr lang="en-IN" altLang="zh-CN" dirty="0">
                <a:latin typeface="HK Grotesk" panose="00000500000000000000" pitchFamily="2" charset="0"/>
              </a:rPr>
              <a:t>U1810274, Artyom Lee           (Group#2)</a:t>
            </a:r>
            <a:endParaRPr lang="zh-CN" altLang="zh-CN" dirty="0">
              <a:latin typeface="HK Grotesk" panose="00000500000000000000" pitchFamily="2" charset="0"/>
            </a:endParaRPr>
          </a:p>
          <a:p>
            <a:endParaRPr lang="zh-CN" altLang="en-US" dirty="0">
              <a:latin typeface="HK Grotesk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6676" y="3818096"/>
            <a:ext cx="11174648" cy="250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i="0">
                <a:solidFill>
                  <a:srgbClr val="FFFFFF"/>
                </a:solidFill>
                <a:latin typeface="HK Grotesk Bold"/>
              </a:rPr>
              <a:t>For your attention </a:t>
            </a:r>
            <a:r>
              <a:rPr lang="en-US" sz="7200" b="1" i="0">
                <a:solidFill>
                  <a:srgbClr val="2B5ADC"/>
                </a:solidFill>
                <a:latin typeface="HK Grotesk Bold"/>
              </a:rPr>
              <a:t>thank</a:t>
            </a:r>
            <a:r>
              <a:rPr lang="en-US" sz="7200" b="1" i="0">
                <a:solidFill>
                  <a:srgbClr val="FFFFFF"/>
                </a:solidFill>
                <a:latin typeface="HK Grotesk Bold"/>
              </a:rPr>
              <a:t> you.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73198"/>
          <a:stretch>
            <a:fillRect/>
          </a:stretch>
        </p:blipFill>
        <p:spPr>
          <a:xfrm>
            <a:off x="8856252" y="6326029"/>
            <a:ext cx="3041155" cy="5106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8594"/>
            <a:ext cx="299367" cy="105641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0" y="7809826"/>
            <a:ext cx="299367" cy="2477174"/>
          </a:xfrm>
          <a:prstGeom prst="rect">
            <a:avLst/>
          </a:prstGeom>
          <a:solidFill>
            <a:srgbClr val="2B5ADC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5980" r="4884"/>
          <a:stretch>
            <a:fillRect/>
          </a:stretch>
        </p:blipFill>
        <p:spPr>
          <a:xfrm>
            <a:off x="12325350" y="3243556"/>
            <a:ext cx="3396181" cy="5245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7853" r="7853"/>
          <a:stretch>
            <a:fillRect/>
          </a:stretch>
        </p:blipFill>
        <p:spPr>
          <a:xfrm>
            <a:off x="574518" y="1099993"/>
            <a:ext cx="7761699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04518" y="4419021"/>
            <a:ext cx="8134750" cy="392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7999" b="0" i="0" spc="79">
                <a:solidFill>
                  <a:srgbClr val="FFFFFF"/>
                </a:solidFill>
                <a:latin typeface="HK Grotesk Medium"/>
              </a:rPr>
              <a:t>Introduction</a:t>
            </a:r>
          </a:p>
          <a:p>
            <a:pPr>
              <a:lnSpc>
                <a:spcPts val="10399"/>
              </a:lnSpc>
            </a:pPr>
            <a:r>
              <a:rPr lang="en-US" sz="7999" b="0" i="0" spc="79">
                <a:solidFill>
                  <a:srgbClr val="FFFFFF"/>
                </a:solidFill>
                <a:latin typeface="HK Grotesk Medium"/>
              </a:rPr>
              <a:t>Benefits</a:t>
            </a:r>
          </a:p>
          <a:p>
            <a:pPr>
              <a:lnSpc>
                <a:spcPts val="10399"/>
              </a:lnSpc>
            </a:pPr>
            <a:r>
              <a:rPr lang="en-US" sz="7999" b="0" i="0" spc="79">
                <a:solidFill>
                  <a:srgbClr val="FFFFFF"/>
                </a:solidFill>
                <a:latin typeface="HK Grotesk Medium"/>
              </a:rPr>
              <a:t>Services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604518" y="1028700"/>
            <a:ext cx="8668150" cy="2176113"/>
            <a:chOff x="0" y="0"/>
            <a:chExt cx="11557533" cy="2901484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1557533" cy="1458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68"/>
                </a:lnSpc>
              </a:pPr>
              <a:r>
                <a:rPr lang="en-US" sz="7200" b="1" i="0">
                  <a:solidFill>
                    <a:srgbClr val="FFFFFF"/>
                  </a:solidFill>
                  <a:latin typeface="HK Grotesk Bold"/>
                </a:rPr>
                <a:t>Presentation Outline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87324"/>
              <a:ext cx="10846333" cy="1114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Lemon Tuesday"/>
                </a:rPr>
                <a:t>Key topics for discussion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53550" y="1378598"/>
            <a:ext cx="8229600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962725" y="6792813"/>
            <a:ext cx="8134350" cy="2473523"/>
            <a:chOff x="0" y="0"/>
            <a:chExt cx="10845800" cy="3298031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845800" cy="3298031"/>
            </a:xfrm>
            <a:prstGeom prst="rect">
              <a:avLst/>
            </a:prstGeom>
            <a:solidFill>
              <a:srgbClr val="242424">
                <a:alpha val="9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41133" y="722604"/>
              <a:ext cx="8763533" cy="1824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sz="2800" b="0" i="0" spc="28">
                  <a:solidFill>
                    <a:srgbClr val="FFFFFF"/>
                  </a:solidFill>
                  <a:latin typeface="HK Grotesk Medium"/>
                </a:rPr>
                <a:t>"Automatizated process may be implemented not only in entirely constructing new cars but also partly."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7868050" cy="4561056"/>
            <a:chOff x="0" y="0"/>
            <a:chExt cx="10490733" cy="6081408"/>
          </a:xfrm>
        </p:grpSpPr>
        <p:sp>
          <p:nvSpPr>
            <p:cNvPr id="7" name="TextBox 7"/>
            <p:cNvSpPr txBox="1"/>
            <p:nvPr/>
          </p:nvSpPr>
          <p:spPr>
            <a:xfrm>
              <a:off x="5" y="9525"/>
              <a:ext cx="10490728" cy="3548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71"/>
                </a:lnSpc>
              </a:pPr>
              <a:r>
                <a:rPr lang="en-US" sz="8799" b="1" i="0">
                  <a:solidFill>
                    <a:srgbClr val="FFFFFF"/>
                  </a:solidFill>
                  <a:latin typeface="HK Grotesk Bold"/>
                </a:rPr>
                <a:t>Car conveyor system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27914"/>
              <a:ext cx="10490733" cy="1239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>
                  <a:solidFill>
                    <a:srgbClr val="FFFFFF"/>
                  </a:solidFill>
                  <a:latin typeface="Lemon Tuesday"/>
                </a:rPr>
                <a:t>Automatizated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65169" r="4884" b="11731"/>
            <a:stretch>
              <a:fillRect/>
            </a:stretch>
          </p:blipFill>
          <p:spPr>
            <a:xfrm>
              <a:off x="0" y="5333418"/>
              <a:ext cx="5639091" cy="747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3215421" y="4836372"/>
            <a:ext cx="13650121" cy="6142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410642" y="832595"/>
            <a:ext cx="3411968" cy="1338627"/>
            <a:chOff x="0" y="0"/>
            <a:chExt cx="4549291" cy="1784837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4549291" cy="887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50"/>
                </a:lnSpc>
              </a:pPr>
              <a:r>
                <a:rPr lang="en-US" sz="4035">
                  <a:solidFill>
                    <a:srgbClr val="FFFFFF"/>
                  </a:solidFill>
                  <a:latin typeface="Lemon Tuesday"/>
                </a:rPr>
                <a:t>Quality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23004"/>
              <a:ext cx="4549291" cy="661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7"/>
                </a:lnSpc>
              </a:pPr>
              <a:r>
                <a:rPr lang="en-US" sz="3033" b="0" i="0">
                  <a:solidFill>
                    <a:srgbClr val="FFFFFF"/>
                  </a:solidFill>
                  <a:latin typeface="HK Grotesk Light"/>
                </a:rPr>
                <a:t>No random errors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10642" y="3203041"/>
            <a:ext cx="3411968" cy="1869199"/>
            <a:chOff x="0" y="0"/>
            <a:chExt cx="4549291" cy="2492265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4549291" cy="887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50"/>
                </a:lnSpc>
              </a:pPr>
              <a:r>
                <a:rPr lang="en-US" sz="4035">
                  <a:solidFill>
                    <a:srgbClr val="FFFFFF"/>
                  </a:solidFill>
                  <a:latin typeface="Lemon Tuesday"/>
                </a:rPr>
                <a:t>Speed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23004"/>
              <a:ext cx="4549291" cy="1369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7"/>
                </a:lnSpc>
              </a:pPr>
              <a:r>
                <a:rPr lang="en-US" sz="3033" b="0" i="0">
                  <a:solidFill>
                    <a:srgbClr val="FFFFFF"/>
                  </a:solidFill>
                  <a:latin typeface="HK Grotesk Light"/>
                </a:rPr>
                <a:t>No lines and weekends in process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10642" y="6109538"/>
            <a:ext cx="5534112" cy="1869199"/>
            <a:chOff x="0" y="0"/>
            <a:chExt cx="7378816" cy="249226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7378816" cy="8872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50"/>
                </a:lnSpc>
              </a:pPr>
              <a:r>
                <a:rPr lang="en-US" sz="4035">
                  <a:solidFill>
                    <a:srgbClr val="FFFFFF"/>
                  </a:solidFill>
                  <a:latin typeface="Lemon Tuesday"/>
                </a:rPr>
                <a:t>Automized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23004"/>
              <a:ext cx="7378816" cy="1369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7"/>
                </a:lnSpc>
              </a:pPr>
              <a:r>
                <a:rPr lang="en-US" sz="3033" b="0" i="0">
                  <a:solidFill>
                    <a:srgbClr val="FFFFFF"/>
                  </a:solidFill>
                  <a:latin typeface="HK Grotesk Light"/>
                </a:rPr>
                <a:t>There is no need in lunch break and vocations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33418" y="4059288"/>
            <a:ext cx="6477739" cy="2168424"/>
            <a:chOff x="0" y="0"/>
            <a:chExt cx="8636986" cy="289123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8636986" cy="1460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68"/>
                </a:lnSpc>
              </a:pPr>
              <a:r>
                <a:rPr lang="en-US" sz="7200" b="1" i="0">
                  <a:solidFill>
                    <a:srgbClr val="FFFFFF"/>
                  </a:solidFill>
                  <a:latin typeface="HK Grotesk Bold"/>
                </a:rPr>
                <a:t>Benefits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71005"/>
              <a:ext cx="8636986" cy="1120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8067" y="1038225"/>
            <a:ext cx="5645526" cy="165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52"/>
              </a:lnSpc>
            </a:pPr>
            <a:r>
              <a:rPr lang="en-US" sz="5600" b="1" i="0">
                <a:solidFill>
                  <a:srgbClr val="FFFFFF"/>
                </a:solidFill>
                <a:latin typeface="HK Grotesk Bold"/>
              </a:rPr>
              <a:t>GRAPH ILLUSTRATION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1376" y="587174"/>
            <a:ext cx="2547450" cy="254745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-138594"/>
            <a:ext cx="299367" cy="1056418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AutoShape 5"/>
          <p:cNvSpPr/>
          <p:nvPr/>
        </p:nvSpPr>
        <p:spPr>
          <a:xfrm>
            <a:off x="0" y="-138594"/>
            <a:ext cx="299367" cy="2477174"/>
          </a:xfrm>
          <a:prstGeom prst="rect">
            <a:avLst/>
          </a:prstGeom>
          <a:solidFill>
            <a:srgbClr val="242424"/>
          </a:solidFill>
        </p:spPr>
      </p:sp>
      <p:grpSp>
        <p:nvGrpSpPr>
          <p:cNvPr id="6" name="Group 6"/>
          <p:cNvGrpSpPr/>
          <p:nvPr/>
        </p:nvGrpSpPr>
        <p:grpSpPr>
          <a:xfrm>
            <a:off x="4150830" y="2693098"/>
            <a:ext cx="12709555" cy="6535038"/>
            <a:chOff x="0" y="0"/>
            <a:chExt cx="16946074" cy="8713384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2868366" y="6383564"/>
              <a:ext cx="2155242" cy="215524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897093" y="163953"/>
              <a:ext cx="2155242" cy="215524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4790832" y="163953"/>
              <a:ext cx="2155242" cy="215524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14790832" y="6558142"/>
              <a:ext cx="2155242" cy="215524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2875504">
              <a:off x="877160" y="5728039"/>
              <a:ext cx="2556165" cy="386171"/>
              <a:chOff x="0" y="0"/>
              <a:chExt cx="3841750" cy="5803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429000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7E8694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-2540"/>
                <a:ext cx="384175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3841750" h="582930">
                    <a:moveTo>
                      <a:pt x="3825240" y="261620"/>
                    </a:moveTo>
                    <a:lnTo>
                      <a:pt x="3450590" y="8890"/>
                    </a:lnTo>
                    <a:cubicBezTo>
                      <a:pt x="3439160" y="1270"/>
                      <a:pt x="3423920" y="0"/>
                      <a:pt x="3411220" y="6350"/>
                    </a:cubicBezTo>
                    <a:cubicBezTo>
                      <a:pt x="3398520" y="12700"/>
                      <a:pt x="3390900" y="25400"/>
                      <a:pt x="3390900" y="39370"/>
                    </a:cubicBezTo>
                    <a:lnTo>
                      <a:pt x="3390900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3390900" y="330200"/>
                    </a:lnTo>
                    <a:lnTo>
                      <a:pt x="3390900" y="544830"/>
                    </a:lnTo>
                    <a:cubicBezTo>
                      <a:pt x="3390900" y="558800"/>
                      <a:pt x="3398520" y="571500"/>
                      <a:pt x="3411220" y="577850"/>
                    </a:cubicBezTo>
                    <a:cubicBezTo>
                      <a:pt x="3416300" y="580390"/>
                      <a:pt x="3422650" y="582930"/>
                      <a:pt x="3429000" y="582930"/>
                    </a:cubicBezTo>
                    <a:cubicBezTo>
                      <a:pt x="3436620" y="582930"/>
                      <a:pt x="3444240" y="580390"/>
                      <a:pt x="3450590" y="576580"/>
                    </a:cubicBezTo>
                    <a:lnTo>
                      <a:pt x="3825240" y="323850"/>
                    </a:lnTo>
                    <a:cubicBezTo>
                      <a:pt x="3835400" y="316230"/>
                      <a:pt x="3841750" y="304800"/>
                      <a:pt x="3841750" y="292100"/>
                    </a:cubicBezTo>
                    <a:cubicBezTo>
                      <a:pt x="3841750" y="279400"/>
                      <a:pt x="3835400" y="267970"/>
                      <a:pt x="3825240" y="261620"/>
                    </a:cubicBezTo>
                    <a:close/>
                    <a:moveTo>
                      <a:pt x="3467100" y="473710"/>
                    </a:moveTo>
                    <a:lnTo>
                      <a:pt x="3467100" y="111760"/>
                    </a:lnTo>
                    <a:lnTo>
                      <a:pt x="3735070" y="292100"/>
                    </a:lnTo>
                    <a:lnTo>
                      <a:pt x="3467100" y="473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 rot="2875504">
              <a:off x="3984532" y="2408953"/>
              <a:ext cx="2556165" cy="386171"/>
              <a:chOff x="0" y="0"/>
              <a:chExt cx="3841750" cy="5803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429000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7E8694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-2540"/>
                <a:ext cx="384175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3841750" h="582930">
                    <a:moveTo>
                      <a:pt x="3825240" y="261620"/>
                    </a:moveTo>
                    <a:lnTo>
                      <a:pt x="3450590" y="8890"/>
                    </a:lnTo>
                    <a:cubicBezTo>
                      <a:pt x="3439160" y="1270"/>
                      <a:pt x="3423920" y="0"/>
                      <a:pt x="3411220" y="6350"/>
                    </a:cubicBezTo>
                    <a:cubicBezTo>
                      <a:pt x="3398520" y="12700"/>
                      <a:pt x="3390900" y="25400"/>
                      <a:pt x="3390900" y="39370"/>
                    </a:cubicBezTo>
                    <a:lnTo>
                      <a:pt x="3390900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3390900" y="330200"/>
                    </a:lnTo>
                    <a:lnTo>
                      <a:pt x="3390900" y="544830"/>
                    </a:lnTo>
                    <a:cubicBezTo>
                      <a:pt x="3390900" y="558800"/>
                      <a:pt x="3398520" y="571500"/>
                      <a:pt x="3411220" y="577850"/>
                    </a:cubicBezTo>
                    <a:cubicBezTo>
                      <a:pt x="3416300" y="580390"/>
                      <a:pt x="3422650" y="582930"/>
                      <a:pt x="3429000" y="582930"/>
                    </a:cubicBezTo>
                    <a:cubicBezTo>
                      <a:pt x="3436620" y="582930"/>
                      <a:pt x="3444240" y="580390"/>
                      <a:pt x="3450590" y="576580"/>
                    </a:cubicBezTo>
                    <a:lnTo>
                      <a:pt x="3825240" y="323850"/>
                    </a:lnTo>
                    <a:cubicBezTo>
                      <a:pt x="3835400" y="316230"/>
                      <a:pt x="3841750" y="304800"/>
                      <a:pt x="3841750" y="292100"/>
                    </a:cubicBezTo>
                    <a:cubicBezTo>
                      <a:pt x="3841750" y="279400"/>
                      <a:pt x="3835400" y="267970"/>
                      <a:pt x="3825240" y="261620"/>
                    </a:cubicBezTo>
                    <a:close/>
                    <a:moveTo>
                      <a:pt x="3467100" y="473710"/>
                    </a:moveTo>
                    <a:lnTo>
                      <a:pt x="3467100" y="111760"/>
                    </a:lnTo>
                    <a:lnTo>
                      <a:pt x="3735070" y="292100"/>
                    </a:lnTo>
                    <a:lnTo>
                      <a:pt x="3467100" y="473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868366" y="0"/>
              <a:ext cx="2155242" cy="2155242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 rot="-2967619">
              <a:off x="1039642" y="2559809"/>
              <a:ext cx="2512538" cy="379580"/>
              <a:chOff x="0" y="0"/>
              <a:chExt cx="3841750" cy="5803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429000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7E8694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-2540"/>
                <a:ext cx="384175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3841750" h="582930">
                    <a:moveTo>
                      <a:pt x="3825240" y="261620"/>
                    </a:moveTo>
                    <a:lnTo>
                      <a:pt x="3450590" y="8890"/>
                    </a:lnTo>
                    <a:cubicBezTo>
                      <a:pt x="3439160" y="1270"/>
                      <a:pt x="3423920" y="0"/>
                      <a:pt x="3411220" y="6350"/>
                    </a:cubicBezTo>
                    <a:cubicBezTo>
                      <a:pt x="3398520" y="12700"/>
                      <a:pt x="3390900" y="25400"/>
                      <a:pt x="3390900" y="39370"/>
                    </a:cubicBezTo>
                    <a:lnTo>
                      <a:pt x="3390900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3390900" y="330200"/>
                    </a:lnTo>
                    <a:lnTo>
                      <a:pt x="3390900" y="544830"/>
                    </a:lnTo>
                    <a:cubicBezTo>
                      <a:pt x="3390900" y="558800"/>
                      <a:pt x="3398520" y="571500"/>
                      <a:pt x="3411220" y="577850"/>
                    </a:cubicBezTo>
                    <a:cubicBezTo>
                      <a:pt x="3416300" y="580390"/>
                      <a:pt x="3422650" y="582930"/>
                      <a:pt x="3429000" y="582930"/>
                    </a:cubicBezTo>
                    <a:cubicBezTo>
                      <a:pt x="3436620" y="582930"/>
                      <a:pt x="3444240" y="580390"/>
                      <a:pt x="3450590" y="576580"/>
                    </a:cubicBezTo>
                    <a:lnTo>
                      <a:pt x="3825240" y="323850"/>
                    </a:lnTo>
                    <a:cubicBezTo>
                      <a:pt x="3835400" y="316230"/>
                      <a:pt x="3841750" y="304800"/>
                      <a:pt x="3841750" y="292100"/>
                    </a:cubicBezTo>
                    <a:cubicBezTo>
                      <a:pt x="3841750" y="279400"/>
                      <a:pt x="3835400" y="267970"/>
                      <a:pt x="3825240" y="261620"/>
                    </a:cubicBezTo>
                    <a:close/>
                    <a:moveTo>
                      <a:pt x="3467100" y="473710"/>
                    </a:moveTo>
                    <a:lnTo>
                      <a:pt x="3467100" y="111760"/>
                    </a:lnTo>
                    <a:lnTo>
                      <a:pt x="3735070" y="292100"/>
                    </a:lnTo>
                    <a:lnTo>
                      <a:pt x="3467100" y="473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2991901"/>
              <a:ext cx="2155242" cy="215524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762433" y="3584856"/>
              <a:ext cx="630375" cy="1146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44"/>
                </a:lnSpc>
                <a:spcBef>
                  <a:spcPct val="0"/>
                </a:spcBef>
              </a:pPr>
              <a:r>
                <a:rPr lang="en-US" sz="5174" b="0" i="0" dirty="0">
                  <a:latin typeface="Open Sans Light"/>
                </a:rPr>
                <a:t>H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11052335" y="959179"/>
              <a:ext cx="3738497" cy="564791"/>
              <a:chOff x="0" y="0"/>
              <a:chExt cx="3841750" cy="5803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429000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7E8694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-2540"/>
                <a:ext cx="384175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3841750" h="582930">
                    <a:moveTo>
                      <a:pt x="3825240" y="261620"/>
                    </a:moveTo>
                    <a:lnTo>
                      <a:pt x="3450590" y="8890"/>
                    </a:lnTo>
                    <a:cubicBezTo>
                      <a:pt x="3439160" y="1270"/>
                      <a:pt x="3423920" y="0"/>
                      <a:pt x="3411220" y="6350"/>
                    </a:cubicBezTo>
                    <a:cubicBezTo>
                      <a:pt x="3398520" y="12700"/>
                      <a:pt x="3390900" y="25400"/>
                      <a:pt x="3390900" y="39370"/>
                    </a:cubicBezTo>
                    <a:lnTo>
                      <a:pt x="3390900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3390900" y="330200"/>
                    </a:lnTo>
                    <a:lnTo>
                      <a:pt x="3390900" y="544830"/>
                    </a:lnTo>
                    <a:cubicBezTo>
                      <a:pt x="3390900" y="558800"/>
                      <a:pt x="3398520" y="571500"/>
                      <a:pt x="3411220" y="577850"/>
                    </a:cubicBezTo>
                    <a:cubicBezTo>
                      <a:pt x="3416300" y="580390"/>
                      <a:pt x="3422650" y="582930"/>
                      <a:pt x="3429000" y="582930"/>
                    </a:cubicBezTo>
                    <a:cubicBezTo>
                      <a:pt x="3436620" y="582930"/>
                      <a:pt x="3444240" y="580390"/>
                      <a:pt x="3450590" y="576580"/>
                    </a:cubicBezTo>
                    <a:lnTo>
                      <a:pt x="3825240" y="323850"/>
                    </a:lnTo>
                    <a:cubicBezTo>
                      <a:pt x="3835400" y="316230"/>
                      <a:pt x="3841750" y="304800"/>
                      <a:pt x="3841750" y="292100"/>
                    </a:cubicBezTo>
                    <a:cubicBezTo>
                      <a:pt x="3841750" y="279400"/>
                      <a:pt x="3835400" y="267970"/>
                      <a:pt x="3825240" y="261620"/>
                    </a:cubicBezTo>
                    <a:close/>
                    <a:moveTo>
                      <a:pt x="3467100" y="473710"/>
                    </a:moveTo>
                    <a:lnTo>
                      <a:pt x="3467100" y="111760"/>
                    </a:lnTo>
                    <a:lnTo>
                      <a:pt x="3735070" y="292100"/>
                    </a:lnTo>
                    <a:lnTo>
                      <a:pt x="3467100" y="473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/>
            <p:nvPr/>
          </p:nvGrpSpPr>
          <p:grpSpPr>
            <a:xfrm>
              <a:off x="8114618" y="3807594"/>
              <a:ext cx="3889501" cy="587604"/>
              <a:chOff x="0" y="0"/>
              <a:chExt cx="3841750" cy="58039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3429000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7E8694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-2540"/>
                <a:ext cx="384175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3841750" h="582930">
                    <a:moveTo>
                      <a:pt x="3825240" y="261620"/>
                    </a:moveTo>
                    <a:lnTo>
                      <a:pt x="3450590" y="8890"/>
                    </a:lnTo>
                    <a:cubicBezTo>
                      <a:pt x="3439160" y="1270"/>
                      <a:pt x="3423920" y="0"/>
                      <a:pt x="3411220" y="6350"/>
                    </a:cubicBezTo>
                    <a:cubicBezTo>
                      <a:pt x="3398520" y="12700"/>
                      <a:pt x="3390900" y="25400"/>
                      <a:pt x="3390900" y="39370"/>
                    </a:cubicBezTo>
                    <a:lnTo>
                      <a:pt x="3390900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3390900" y="330200"/>
                    </a:lnTo>
                    <a:lnTo>
                      <a:pt x="3390900" y="544830"/>
                    </a:lnTo>
                    <a:cubicBezTo>
                      <a:pt x="3390900" y="558800"/>
                      <a:pt x="3398520" y="571500"/>
                      <a:pt x="3411220" y="577850"/>
                    </a:cubicBezTo>
                    <a:cubicBezTo>
                      <a:pt x="3416300" y="580390"/>
                      <a:pt x="3422650" y="582930"/>
                      <a:pt x="3429000" y="582930"/>
                    </a:cubicBezTo>
                    <a:cubicBezTo>
                      <a:pt x="3436620" y="582930"/>
                      <a:pt x="3444240" y="580390"/>
                      <a:pt x="3450590" y="576580"/>
                    </a:cubicBezTo>
                    <a:lnTo>
                      <a:pt x="3825240" y="323850"/>
                    </a:lnTo>
                    <a:cubicBezTo>
                      <a:pt x="3835400" y="316230"/>
                      <a:pt x="3841750" y="304800"/>
                      <a:pt x="3841750" y="292100"/>
                    </a:cubicBezTo>
                    <a:cubicBezTo>
                      <a:pt x="3841750" y="279400"/>
                      <a:pt x="3835400" y="267970"/>
                      <a:pt x="3825240" y="261620"/>
                    </a:cubicBezTo>
                    <a:close/>
                    <a:moveTo>
                      <a:pt x="3467100" y="473710"/>
                    </a:moveTo>
                    <a:lnTo>
                      <a:pt x="3467100" y="111760"/>
                    </a:lnTo>
                    <a:lnTo>
                      <a:pt x="3735070" y="292100"/>
                    </a:lnTo>
                    <a:lnTo>
                      <a:pt x="3467100" y="473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 rot="-2967619">
              <a:off x="7151837" y="2802111"/>
              <a:ext cx="2512538" cy="379580"/>
              <a:chOff x="0" y="0"/>
              <a:chExt cx="3841750" cy="5803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3429000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7E8694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-2540"/>
                <a:ext cx="384175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3841750" h="582930">
                    <a:moveTo>
                      <a:pt x="3825240" y="261620"/>
                    </a:moveTo>
                    <a:lnTo>
                      <a:pt x="3450590" y="8890"/>
                    </a:lnTo>
                    <a:cubicBezTo>
                      <a:pt x="3439160" y="1270"/>
                      <a:pt x="3423920" y="0"/>
                      <a:pt x="3411220" y="6350"/>
                    </a:cubicBezTo>
                    <a:cubicBezTo>
                      <a:pt x="3398520" y="12700"/>
                      <a:pt x="3390900" y="25400"/>
                      <a:pt x="3390900" y="39370"/>
                    </a:cubicBezTo>
                    <a:lnTo>
                      <a:pt x="3390900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3390900" y="330200"/>
                    </a:lnTo>
                    <a:lnTo>
                      <a:pt x="3390900" y="544830"/>
                    </a:lnTo>
                    <a:cubicBezTo>
                      <a:pt x="3390900" y="558800"/>
                      <a:pt x="3398520" y="571500"/>
                      <a:pt x="3411220" y="577850"/>
                    </a:cubicBezTo>
                    <a:cubicBezTo>
                      <a:pt x="3416300" y="580390"/>
                      <a:pt x="3422650" y="582930"/>
                      <a:pt x="3429000" y="582930"/>
                    </a:cubicBezTo>
                    <a:cubicBezTo>
                      <a:pt x="3436620" y="582930"/>
                      <a:pt x="3444240" y="580390"/>
                      <a:pt x="3450590" y="576580"/>
                    </a:cubicBezTo>
                    <a:lnTo>
                      <a:pt x="3825240" y="323850"/>
                    </a:lnTo>
                    <a:cubicBezTo>
                      <a:pt x="3835400" y="316230"/>
                      <a:pt x="3841750" y="304800"/>
                      <a:pt x="3841750" y="292100"/>
                    </a:cubicBezTo>
                    <a:cubicBezTo>
                      <a:pt x="3841750" y="279400"/>
                      <a:pt x="3835400" y="267970"/>
                      <a:pt x="3825240" y="261620"/>
                    </a:cubicBezTo>
                    <a:close/>
                    <a:moveTo>
                      <a:pt x="3467100" y="473710"/>
                    </a:moveTo>
                    <a:lnTo>
                      <a:pt x="3467100" y="111760"/>
                    </a:lnTo>
                    <a:lnTo>
                      <a:pt x="3735070" y="292100"/>
                    </a:lnTo>
                    <a:lnTo>
                      <a:pt x="3467100" y="473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>
              <a:off x="5959376" y="3012369"/>
              <a:ext cx="2155242" cy="2155242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grpSp>
          <p:nvGrpSpPr>
            <p:cNvPr id="40" name="Group 40"/>
            <p:cNvGrpSpPr/>
            <p:nvPr/>
          </p:nvGrpSpPr>
          <p:grpSpPr>
            <a:xfrm rot="-5400000">
              <a:off x="13741012" y="4152834"/>
              <a:ext cx="4319905" cy="652627"/>
              <a:chOff x="0" y="0"/>
              <a:chExt cx="3841750" cy="58039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429000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7E8694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-2540"/>
                <a:ext cx="384175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3841750" h="582930">
                    <a:moveTo>
                      <a:pt x="3825240" y="261620"/>
                    </a:moveTo>
                    <a:lnTo>
                      <a:pt x="3450590" y="8890"/>
                    </a:lnTo>
                    <a:cubicBezTo>
                      <a:pt x="3439160" y="1270"/>
                      <a:pt x="3423920" y="0"/>
                      <a:pt x="3411220" y="6350"/>
                    </a:cubicBezTo>
                    <a:cubicBezTo>
                      <a:pt x="3398520" y="12700"/>
                      <a:pt x="3390900" y="25400"/>
                      <a:pt x="3390900" y="39370"/>
                    </a:cubicBezTo>
                    <a:lnTo>
                      <a:pt x="3390900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3390900" y="330200"/>
                    </a:lnTo>
                    <a:lnTo>
                      <a:pt x="3390900" y="544830"/>
                    </a:lnTo>
                    <a:cubicBezTo>
                      <a:pt x="3390900" y="558800"/>
                      <a:pt x="3398520" y="571500"/>
                      <a:pt x="3411220" y="577850"/>
                    </a:cubicBezTo>
                    <a:cubicBezTo>
                      <a:pt x="3416300" y="580390"/>
                      <a:pt x="3422650" y="582930"/>
                      <a:pt x="3429000" y="582930"/>
                    </a:cubicBezTo>
                    <a:cubicBezTo>
                      <a:pt x="3436620" y="582930"/>
                      <a:pt x="3444240" y="580390"/>
                      <a:pt x="3450590" y="576580"/>
                    </a:cubicBezTo>
                    <a:lnTo>
                      <a:pt x="3825240" y="323850"/>
                    </a:lnTo>
                    <a:cubicBezTo>
                      <a:pt x="3835400" y="316230"/>
                      <a:pt x="3841750" y="304800"/>
                      <a:pt x="3841750" y="292100"/>
                    </a:cubicBezTo>
                    <a:cubicBezTo>
                      <a:pt x="3841750" y="279400"/>
                      <a:pt x="3835400" y="267970"/>
                      <a:pt x="3825240" y="261620"/>
                    </a:cubicBezTo>
                    <a:close/>
                    <a:moveTo>
                      <a:pt x="3467100" y="473710"/>
                    </a:moveTo>
                    <a:lnTo>
                      <a:pt x="3467100" y="111760"/>
                    </a:lnTo>
                    <a:lnTo>
                      <a:pt x="3735070" y="292100"/>
                    </a:lnTo>
                    <a:lnTo>
                      <a:pt x="3467100" y="473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 rot="-2967619">
              <a:off x="4304241" y="5731334"/>
              <a:ext cx="2512538" cy="379580"/>
              <a:chOff x="0" y="0"/>
              <a:chExt cx="3841750" cy="5803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3429000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7E8694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-2540"/>
                <a:ext cx="384175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3841750" h="582930">
                    <a:moveTo>
                      <a:pt x="3825240" y="261620"/>
                    </a:moveTo>
                    <a:lnTo>
                      <a:pt x="3450590" y="8890"/>
                    </a:lnTo>
                    <a:cubicBezTo>
                      <a:pt x="3439160" y="1270"/>
                      <a:pt x="3423920" y="0"/>
                      <a:pt x="3411220" y="6350"/>
                    </a:cubicBezTo>
                    <a:cubicBezTo>
                      <a:pt x="3398520" y="12700"/>
                      <a:pt x="3390900" y="25400"/>
                      <a:pt x="3390900" y="39370"/>
                    </a:cubicBezTo>
                    <a:lnTo>
                      <a:pt x="3390900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3390900" y="330200"/>
                    </a:lnTo>
                    <a:lnTo>
                      <a:pt x="3390900" y="544830"/>
                    </a:lnTo>
                    <a:cubicBezTo>
                      <a:pt x="3390900" y="558800"/>
                      <a:pt x="3398520" y="571500"/>
                      <a:pt x="3411220" y="577850"/>
                    </a:cubicBezTo>
                    <a:cubicBezTo>
                      <a:pt x="3416300" y="580390"/>
                      <a:pt x="3422650" y="582930"/>
                      <a:pt x="3429000" y="582930"/>
                    </a:cubicBezTo>
                    <a:cubicBezTo>
                      <a:pt x="3436620" y="582930"/>
                      <a:pt x="3444240" y="580390"/>
                      <a:pt x="3450590" y="576580"/>
                    </a:cubicBezTo>
                    <a:lnTo>
                      <a:pt x="3825240" y="323850"/>
                    </a:lnTo>
                    <a:cubicBezTo>
                      <a:pt x="3835400" y="316230"/>
                      <a:pt x="3841750" y="304800"/>
                      <a:pt x="3841750" y="292100"/>
                    </a:cubicBezTo>
                    <a:cubicBezTo>
                      <a:pt x="3841750" y="279400"/>
                      <a:pt x="3835400" y="267970"/>
                      <a:pt x="3825240" y="261620"/>
                    </a:cubicBezTo>
                    <a:close/>
                    <a:moveTo>
                      <a:pt x="3467100" y="473710"/>
                    </a:moveTo>
                    <a:lnTo>
                      <a:pt x="3467100" y="111760"/>
                    </a:lnTo>
                    <a:lnTo>
                      <a:pt x="3735070" y="292100"/>
                    </a:lnTo>
                    <a:lnTo>
                      <a:pt x="3467100" y="473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" name="Group 46"/>
            <p:cNvGrpSpPr/>
            <p:nvPr/>
          </p:nvGrpSpPr>
          <p:grpSpPr>
            <a:xfrm rot="-2967619">
              <a:off x="12903092" y="2801664"/>
              <a:ext cx="2512538" cy="379580"/>
              <a:chOff x="0" y="0"/>
              <a:chExt cx="3841750" cy="58039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3429000" y="38100"/>
                <a:ext cx="374650" cy="504190"/>
              </a:xfrm>
              <a:custGeom>
                <a:avLst/>
                <a:gdLst/>
                <a:ahLst/>
                <a:cxnLst/>
                <a:rect l="l" t="t" r="r" b="b"/>
                <a:pathLst>
                  <a:path w="374650" h="504190">
                    <a:moveTo>
                      <a:pt x="0" y="504190"/>
                    </a:moveTo>
                    <a:lnTo>
                      <a:pt x="0" y="0"/>
                    </a:lnTo>
                    <a:lnTo>
                      <a:pt x="374650" y="252730"/>
                    </a:lnTo>
                    <a:close/>
                  </a:path>
                </a:pathLst>
              </a:custGeom>
              <a:solidFill>
                <a:srgbClr val="7E8694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-2540"/>
                <a:ext cx="384175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3841750" h="582930">
                    <a:moveTo>
                      <a:pt x="3825240" y="261620"/>
                    </a:moveTo>
                    <a:lnTo>
                      <a:pt x="3450590" y="8890"/>
                    </a:lnTo>
                    <a:cubicBezTo>
                      <a:pt x="3439160" y="1270"/>
                      <a:pt x="3423920" y="0"/>
                      <a:pt x="3411220" y="6350"/>
                    </a:cubicBezTo>
                    <a:cubicBezTo>
                      <a:pt x="3398520" y="12700"/>
                      <a:pt x="3390900" y="25400"/>
                      <a:pt x="3390900" y="39370"/>
                    </a:cubicBezTo>
                    <a:lnTo>
                      <a:pt x="3390900" y="254000"/>
                    </a:lnTo>
                    <a:lnTo>
                      <a:pt x="0" y="254000"/>
                    </a:lnTo>
                    <a:lnTo>
                      <a:pt x="0" y="330200"/>
                    </a:lnTo>
                    <a:lnTo>
                      <a:pt x="3390900" y="330200"/>
                    </a:lnTo>
                    <a:lnTo>
                      <a:pt x="3390900" y="544830"/>
                    </a:lnTo>
                    <a:cubicBezTo>
                      <a:pt x="3390900" y="558800"/>
                      <a:pt x="3398520" y="571500"/>
                      <a:pt x="3411220" y="577850"/>
                    </a:cubicBezTo>
                    <a:cubicBezTo>
                      <a:pt x="3416300" y="580390"/>
                      <a:pt x="3422650" y="582930"/>
                      <a:pt x="3429000" y="582930"/>
                    </a:cubicBezTo>
                    <a:cubicBezTo>
                      <a:pt x="3436620" y="582930"/>
                      <a:pt x="3444240" y="580390"/>
                      <a:pt x="3450590" y="576580"/>
                    </a:cubicBezTo>
                    <a:lnTo>
                      <a:pt x="3825240" y="323850"/>
                    </a:lnTo>
                    <a:cubicBezTo>
                      <a:pt x="3835400" y="316230"/>
                      <a:pt x="3841750" y="304800"/>
                      <a:pt x="3841750" y="292100"/>
                    </a:cubicBezTo>
                    <a:cubicBezTo>
                      <a:pt x="3841750" y="279400"/>
                      <a:pt x="3835400" y="267970"/>
                      <a:pt x="3825240" y="261620"/>
                    </a:cubicBezTo>
                    <a:close/>
                    <a:moveTo>
                      <a:pt x="3467100" y="473710"/>
                    </a:moveTo>
                    <a:lnTo>
                      <a:pt x="3467100" y="111760"/>
                    </a:lnTo>
                    <a:lnTo>
                      <a:pt x="3735070" y="292100"/>
                    </a:lnTo>
                    <a:lnTo>
                      <a:pt x="3467100" y="4737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>
              <a:off x="12004119" y="3012369"/>
              <a:ext cx="2155242" cy="2155242"/>
              <a:chOff x="0" y="0"/>
              <a:chExt cx="6350000" cy="6350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C7D0D8"/>
              </a:solidFill>
            </p:spPr>
          </p:sp>
        </p:grpSp>
        <p:sp>
          <p:nvSpPr>
            <p:cNvPr id="51" name="TextBox 51"/>
            <p:cNvSpPr txBox="1"/>
            <p:nvPr/>
          </p:nvSpPr>
          <p:spPr>
            <a:xfrm>
              <a:off x="6773986" y="3480428"/>
              <a:ext cx="526022" cy="1146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44"/>
                </a:lnSpc>
                <a:spcBef>
                  <a:spcPct val="0"/>
                </a:spcBef>
              </a:pPr>
              <a:r>
                <a:rPr lang="en-US" sz="5174" b="0" i="0" dirty="0">
                  <a:latin typeface="Open Sans Light"/>
                </a:rPr>
                <a:t>A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9540944" y="623863"/>
              <a:ext cx="867541" cy="1151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44"/>
                </a:lnSpc>
                <a:spcBef>
                  <a:spcPct val="0"/>
                </a:spcBef>
              </a:pPr>
              <a:r>
                <a:rPr lang="en-US" sz="5174" b="0" i="0" dirty="0">
                  <a:latin typeface="Open Sans Light"/>
                </a:rPr>
                <a:t>B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2809602" y="3480428"/>
              <a:ext cx="544277" cy="1146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44"/>
                </a:lnSpc>
                <a:spcBef>
                  <a:spcPct val="0"/>
                </a:spcBef>
              </a:pPr>
              <a:r>
                <a:rPr lang="en-US" sz="5174" b="0" i="0" dirty="0">
                  <a:latin typeface="Open Sans Light"/>
                </a:rPr>
                <a:t>C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5591591" y="623863"/>
              <a:ext cx="618747" cy="1151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44"/>
                </a:lnSpc>
                <a:spcBef>
                  <a:spcPct val="0"/>
                </a:spcBef>
              </a:pPr>
              <a:r>
                <a:rPr lang="en-US" sz="5174" b="0" i="0" dirty="0">
                  <a:latin typeface="Open Sans Light"/>
                </a:rPr>
                <a:t>D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5659097" y="7014795"/>
              <a:ext cx="483734" cy="1146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44"/>
                </a:lnSpc>
                <a:spcBef>
                  <a:spcPct val="0"/>
                </a:spcBef>
              </a:pPr>
              <a:r>
                <a:rPr lang="en-US" sz="5174" b="0" i="0" dirty="0">
                  <a:latin typeface="Open Sans Light"/>
                </a:rPr>
                <a:t>E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3629126" y="6840216"/>
              <a:ext cx="633722" cy="1146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44"/>
                </a:lnSpc>
                <a:spcBef>
                  <a:spcPct val="0"/>
                </a:spcBef>
              </a:pPr>
              <a:r>
                <a:rPr lang="en-US" sz="5174" b="0" i="0" dirty="0">
                  <a:latin typeface="Open Sans Light"/>
                </a:rPr>
                <a:t>G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726025" y="456653"/>
              <a:ext cx="439924" cy="1146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44"/>
                </a:lnSpc>
                <a:spcBef>
                  <a:spcPct val="0"/>
                </a:spcBef>
              </a:pPr>
              <a:r>
                <a:rPr lang="en-US" sz="5174" b="0" i="0" dirty="0">
                  <a:latin typeface="Open Sans Light"/>
                </a:rPr>
                <a:t>F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1640" y="689303"/>
            <a:ext cx="1349878" cy="856634"/>
            <a:chOff x="0" y="0"/>
            <a:chExt cx="3015895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481271" y="2170554"/>
            <a:ext cx="1349878" cy="856634"/>
            <a:chOff x="0" y="0"/>
            <a:chExt cx="3015895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424576" y="3465496"/>
            <a:ext cx="1349878" cy="856634"/>
            <a:chOff x="0" y="0"/>
            <a:chExt cx="3015895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424576" y="689303"/>
            <a:ext cx="1349878" cy="856634"/>
            <a:chOff x="0" y="0"/>
            <a:chExt cx="3015895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89525" y="831870"/>
            <a:ext cx="27410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60564" y="2325714"/>
            <a:ext cx="19129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F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2415834" y="1345953"/>
            <a:ext cx="1481251" cy="167951"/>
            <a:chOff x="0" y="0"/>
            <a:chExt cx="3785870" cy="429260"/>
          </a:xfrm>
        </p:grpSpPr>
        <p:sp>
          <p:nvSpPr>
            <p:cNvPr id="13" name="Freeform 13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481271" y="689303"/>
            <a:ext cx="1349878" cy="856634"/>
            <a:chOff x="0" y="0"/>
            <a:chExt cx="3015895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3060564" y="831870"/>
            <a:ext cx="19129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F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61733" y="831870"/>
            <a:ext cx="27556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G</a:t>
            </a:r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4148908" y="2395934"/>
            <a:ext cx="1921281" cy="217844"/>
            <a:chOff x="0" y="0"/>
            <a:chExt cx="3785870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197166" y="2098442"/>
            <a:ext cx="1349878" cy="856634"/>
            <a:chOff x="0" y="0"/>
            <a:chExt cx="3015895" cy="191389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757739" y="2219106"/>
            <a:ext cx="22873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197166" y="4876357"/>
            <a:ext cx="1349878" cy="856634"/>
            <a:chOff x="0" y="0"/>
            <a:chExt cx="3015895" cy="191389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8133871" y="6269181"/>
            <a:ext cx="1349878" cy="856634"/>
            <a:chOff x="0" y="0"/>
            <a:chExt cx="3015895" cy="191389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959573" y="4876357"/>
            <a:ext cx="1349878" cy="856634"/>
            <a:chOff x="0" y="0"/>
            <a:chExt cx="3015895" cy="19138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1959693" y="6269181"/>
            <a:ext cx="1349878" cy="856634"/>
            <a:chOff x="0" y="0"/>
            <a:chExt cx="3015895" cy="191389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31" name="Group 31"/>
          <p:cNvGrpSpPr/>
          <p:nvPr/>
        </p:nvGrpSpPr>
        <p:grpSpPr>
          <a:xfrm rot="5400000">
            <a:off x="8068185" y="5533007"/>
            <a:ext cx="1481251" cy="167951"/>
            <a:chOff x="0" y="0"/>
            <a:chExt cx="3785870" cy="429260"/>
          </a:xfrm>
        </p:grpSpPr>
        <p:sp>
          <p:nvSpPr>
            <p:cNvPr id="32" name="Freeform 32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133871" y="4876357"/>
            <a:ext cx="1349878" cy="856634"/>
            <a:chOff x="0" y="0"/>
            <a:chExt cx="3015895" cy="19138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6777186" y="5018924"/>
            <a:ext cx="22873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689351" y="5018924"/>
            <a:ext cx="23891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B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16177" y="5018924"/>
            <a:ext cx="2366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C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620192" y="6424134"/>
            <a:ext cx="377236" cy="49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0" i="0" dirty="0">
                <a:latin typeface="Open Sans Light"/>
              </a:rPr>
              <a:t>B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00106" y="6414609"/>
            <a:ext cx="269052" cy="51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D</a:t>
            </a:r>
          </a:p>
        </p:txBody>
      </p:sp>
      <p:grpSp>
        <p:nvGrpSpPr>
          <p:cNvPr id="40" name="Group 40"/>
          <p:cNvGrpSpPr/>
          <p:nvPr/>
        </p:nvGrpSpPr>
        <p:grpSpPr>
          <a:xfrm rot="5400000">
            <a:off x="5906020" y="3806795"/>
            <a:ext cx="1921281" cy="217844"/>
            <a:chOff x="0" y="0"/>
            <a:chExt cx="3785870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6197166" y="3465496"/>
            <a:ext cx="1349878" cy="856634"/>
            <a:chOff x="0" y="0"/>
            <a:chExt cx="3015895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4961733" y="3608063"/>
            <a:ext cx="27556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746851" y="3608063"/>
            <a:ext cx="22873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A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9959573" y="7766598"/>
            <a:ext cx="1349878" cy="856634"/>
            <a:chOff x="0" y="0"/>
            <a:chExt cx="3015895" cy="191389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1947729" y="7766598"/>
            <a:ext cx="1349878" cy="856634"/>
            <a:chOff x="0" y="0"/>
            <a:chExt cx="3015895" cy="191389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10516177" y="7909165"/>
            <a:ext cx="2366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C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488142" y="7911998"/>
            <a:ext cx="269052" cy="51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D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3783265" y="9056689"/>
            <a:ext cx="1349878" cy="856634"/>
            <a:chOff x="0" y="0"/>
            <a:chExt cx="3015895" cy="191389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15909422" y="9056689"/>
            <a:ext cx="1349878" cy="856634"/>
            <a:chOff x="0" y="0"/>
            <a:chExt cx="3015895" cy="191389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16449835" y="9200673"/>
            <a:ext cx="269052" cy="51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D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4144933" y="9210198"/>
            <a:ext cx="626542" cy="50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0" i="0" dirty="0">
                <a:latin typeface="Open Sans Light"/>
              </a:rPr>
              <a:t>E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5909422" y="2326110"/>
            <a:ext cx="1349878" cy="856634"/>
            <a:chOff x="0" y="0"/>
            <a:chExt cx="3015895" cy="191389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3015895" cy="1913890"/>
            </a:xfrm>
            <a:custGeom>
              <a:avLst/>
              <a:gdLst/>
              <a:ahLst/>
              <a:cxnLst/>
              <a:rect l="l" t="t" r="r" b="b"/>
              <a:pathLst>
                <a:path w="3015895" h="1913890">
                  <a:moveTo>
                    <a:pt x="289143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1435" y="0"/>
                  </a:lnTo>
                  <a:cubicBezTo>
                    <a:pt x="2960015" y="0"/>
                    <a:pt x="3015895" y="55880"/>
                    <a:pt x="3015895" y="124460"/>
                  </a:cubicBezTo>
                  <a:lnTo>
                    <a:pt x="3015895" y="1789430"/>
                  </a:lnTo>
                  <a:cubicBezTo>
                    <a:pt x="3015895" y="1858010"/>
                    <a:pt x="2960015" y="1913890"/>
                    <a:pt x="2891435" y="191389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id="60" name="TextBox 60"/>
          <p:cNvSpPr txBox="1"/>
          <p:nvPr/>
        </p:nvSpPr>
        <p:spPr>
          <a:xfrm>
            <a:off x="16449835" y="2470093"/>
            <a:ext cx="269052" cy="51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0" i="0" dirty="0">
                <a:latin typeface="Open Sans Light"/>
              </a:rPr>
              <a:t>D</a:t>
            </a:r>
          </a:p>
        </p:txBody>
      </p:sp>
      <p:grpSp>
        <p:nvGrpSpPr>
          <p:cNvPr id="61" name="Group 61"/>
          <p:cNvGrpSpPr/>
          <p:nvPr/>
        </p:nvGrpSpPr>
        <p:grpSpPr>
          <a:xfrm rot="5400000">
            <a:off x="9623710" y="6637461"/>
            <a:ext cx="2028296" cy="229978"/>
            <a:chOff x="0" y="0"/>
            <a:chExt cx="3785870" cy="429260"/>
          </a:xfrm>
        </p:grpSpPr>
        <p:sp>
          <p:nvSpPr>
            <p:cNvPr id="62" name="Freeform 62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13309571" y="6499080"/>
            <a:ext cx="3321338" cy="528128"/>
            <a:chOff x="0" y="0"/>
            <a:chExt cx="3594100" cy="571500"/>
          </a:xfrm>
        </p:grpSpPr>
        <p:sp>
          <p:nvSpPr>
            <p:cNvPr id="64" name="Freeform 64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65" name="Group 65"/>
          <p:cNvGrpSpPr/>
          <p:nvPr/>
        </p:nvGrpSpPr>
        <p:grpSpPr>
          <a:xfrm>
            <a:off x="13297607" y="7969148"/>
            <a:ext cx="3286754" cy="522629"/>
            <a:chOff x="0" y="0"/>
            <a:chExt cx="3594100" cy="571500"/>
          </a:xfrm>
        </p:grpSpPr>
        <p:sp>
          <p:nvSpPr>
            <p:cNvPr id="66" name="Freeform 66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67" name="Group 67"/>
          <p:cNvGrpSpPr/>
          <p:nvPr/>
        </p:nvGrpSpPr>
        <p:grpSpPr>
          <a:xfrm rot="-5400000">
            <a:off x="13723058" y="5819132"/>
            <a:ext cx="5815702" cy="659412"/>
            <a:chOff x="0" y="0"/>
            <a:chExt cx="3785870" cy="429260"/>
          </a:xfrm>
        </p:grpSpPr>
        <p:sp>
          <p:nvSpPr>
            <p:cNvPr id="68" name="Freeform 68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9" name="TextBox 69"/>
          <p:cNvSpPr txBox="1"/>
          <p:nvPr/>
        </p:nvSpPr>
        <p:spPr>
          <a:xfrm>
            <a:off x="9124966" y="550783"/>
            <a:ext cx="5645526" cy="247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52"/>
              </a:lnSpc>
            </a:pPr>
            <a:r>
              <a:rPr lang="en-US" sz="5600" b="1" i="0" dirty="0">
                <a:solidFill>
                  <a:srgbClr val="FFFFFF"/>
                </a:solidFill>
                <a:latin typeface="HK Grotesk Bold"/>
              </a:rPr>
              <a:t>SINGLE LINKED LISTS ILLUSTRATION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127" y="-82564"/>
            <a:ext cx="9152127" cy="10452128"/>
          </a:xfrm>
          <a:prstGeom prst="rect">
            <a:avLst/>
          </a:prstGeom>
          <a:solidFill>
            <a:srgbClr val="24242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7922" t="29013" r="50864" b="46421"/>
          <a:stretch>
            <a:fillRect/>
          </a:stretch>
        </p:blipFill>
        <p:spPr>
          <a:xfrm>
            <a:off x="838200" y="495300"/>
            <a:ext cx="10694756" cy="35856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029" t="15957" r="40392" b="23694"/>
          <a:stretch>
            <a:fillRect/>
          </a:stretch>
        </p:blipFill>
        <p:spPr>
          <a:xfrm>
            <a:off x="6922556" y="2791689"/>
            <a:ext cx="11095307" cy="73023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127" y="-82564"/>
            <a:ext cx="9152127" cy="10452128"/>
          </a:xfrm>
          <a:prstGeom prst="rect">
            <a:avLst/>
          </a:prstGeom>
          <a:solidFill>
            <a:srgbClr val="2B5AD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5843" t="13056" r="58888" b="65905"/>
          <a:stretch>
            <a:fillRect/>
          </a:stretch>
        </p:blipFill>
        <p:spPr>
          <a:xfrm>
            <a:off x="228600" y="0"/>
            <a:ext cx="15673112" cy="52589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7480" t="12814" r="43928" b="70308"/>
          <a:stretch>
            <a:fillRect/>
          </a:stretch>
        </p:blipFill>
        <p:spPr>
          <a:xfrm>
            <a:off x="2370728" y="6659688"/>
            <a:ext cx="15386009" cy="3006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484" t="29525" r="32096" b="44245"/>
          <a:stretch>
            <a:fillRect/>
          </a:stretch>
        </p:blipFill>
        <p:spPr>
          <a:xfrm>
            <a:off x="734438" y="889418"/>
            <a:ext cx="17421525" cy="4254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F3A71C-0B98-4333-A931-B369890A6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18148" r="27500" b="38148"/>
          <a:stretch/>
        </p:blipFill>
        <p:spPr>
          <a:xfrm>
            <a:off x="4800600" y="4305300"/>
            <a:ext cx="11353800" cy="4495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Custom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HK Grotesk Medium</vt:lpstr>
      <vt:lpstr>HK Grotesk Bold</vt:lpstr>
      <vt:lpstr>HK Grotesk Light</vt:lpstr>
      <vt:lpstr>Open Sans Light</vt:lpstr>
      <vt:lpstr>Calibri</vt:lpstr>
      <vt:lpstr>HK Grotesk</vt:lpstr>
      <vt:lpstr>Lemon Tuesday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Working Spaces</dc:title>
  <cp:lastModifiedBy>Amir Djanibekov</cp:lastModifiedBy>
  <cp:revision>6</cp:revision>
  <dcterms:created xsi:type="dcterms:W3CDTF">2006-08-16T00:00:00Z</dcterms:created>
  <dcterms:modified xsi:type="dcterms:W3CDTF">2019-12-02T14:40:55Z</dcterms:modified>
  <dc:identifier>DADsq1-BdeE</dc:identifier>
</cp:coreProperties>
</file>